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6" r:id="rId6"/>
    <p:sldId id="260" r:id="rId7"/>
    <p:sldId id="261" r:id="rId8"/>
    <p:sldId id="268" r:id="rId9"/>
    <p:sldId id="269" r:id="rId10"/>
    <p:sldId id="262" r:id="rId11"/>
    <p:sldId id="263" r:id="rId12"/>
    <p:sldId id="26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97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7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6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6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6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07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038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5FB1C3-32A7-497F-A429-57372D8CBC6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1E9B3C-2725-4059-87EF-230D3E7A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Your Kitchen Crew </a:t>
            </a:r>
            <a:br>
              <a:rPr lang="en-US" sz="6600" dirty="0" smtClean="0"/>
            </a:br>
            <a:r>
              <a:rPr lang="en-US" sz="6600" dirty="0" smtClean="0"/>
              <a:t>Misses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5222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1" y="950585"/>
            <a:ext cx="7370319" cy="117442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Giulianna</a:t>
            </a:r>
            <a:r>
              <a:rPr lang="en-US" sz="3600" dirty="0" smtClean="0"/>
              <a:t>, Seth &amp; Kacey Found  A Way To Always “Work Together,” When We Can’t Actually Work Together </a:t>
            </a:r>
            <a:r>
              <a:rPr lang="en-US" sz="3600" dirty="0" smtClean="0">
                <a:sym typeface="Wingdings" panose="05000000000000000000" pitchFamily="2" charset="2"/>
              </a:rPr>
              <a:t>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30" y="636799"/>
            <a:ext cx="3899294" cy="5678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9" r="48932"/>
          <a:stretch/>
        </p:blipFill>
        <p:spPr>
          <a:xfrm>
            <a:off x="2015436" y="2861224"/>
            <a:ext cx="3713373" cy="32864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360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48" y="642593"/>
            <a:ext cx="3579335" cy="5541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07696" y="546342"/>
            <a:ext cx="5632316" cy="4530985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/>
              <a:t>Ritchelle</a:t>
            </a:r>
            <a:r>
              <a:rPr lang="en-US" sz="5400" dirty="0" smtClean="0"/>
              <a:t> Getting Ready For Lunch Service!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7" y="4669134"/>
            <a:ext cx="2110018" cy="16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8" y="372138"/>
            <a:ext cx="4715814" cy="628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933523"/>
            <a:ext cx="5823398" cy="53847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Kacey Makes Sure Everyone Gets Their “Midnight Snack”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0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5125" r="19039" b="5678"/>
          <a:stretch/>
        </p:blipFill>
        <p:spPr>
          <a:xfrm>
            <a:off x="4211052" y="397040"/>
            <a:ext cx="4211054" cy="59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5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8147" y="408752"/>
            <a:ext cx="10647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Carter Misses Making the Monthly Birthday Cakes! But He </a:t>
            </a:r>
            <a:r>
              <a:rPr lang="en-US" sz="2400" dirty="0" smtClean="0"/>
              <a:t>Is Finding Creative Ways To Keep The Art Alive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52" y="1440636"/>
            <a:ext cx="3492191" cy="4656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3" y="1440636"/>
            <a:ext cx="3492191" cy="4656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5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82" y="421105"/>
            <a:ext cx="3924665" cy="5953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891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pre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4"/>
          <a:stretch/>
        </p:blipFill>
        <p:spPr bwMode="auto">
          <a:xfrm>
            <a:off x="7649455" y="3695640"/>
            <a:ext cx="2079315" cy="23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/>
          <a:stretch/>
        </p:blipFill>
        <p:spPr bwMode="auto">
          <a:xfrm>
            <a:off x="9728770" y="994880"/>
            <a:ext cx="1998552" cy="23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9103" r="-1184" b="5638"/>
          <a:stretch/>
        </p:blipFill>
        <p:spPr bwMode="auto">
          <a:xfrm>
            <a:off x="5547126" y="1034821"/>
            <a:ext cx="1963095" cy="22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2587" y="3252403"/>
            <a:ext cx="204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 Frittatas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3094" y="300773"/>
            <a:ext cx="1177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Some of the Healthy Side Options or Special's We’ve Been Offering!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7387" y="3437889"/>
            <a:ext cx="204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Veggie Sticks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9545" y="6174895"/>
            <a:ext cx="329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Cucumber &amp; Tomato Salad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7" y="915308"/>
            <a:ext cx="2171202" cy="289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3" y="2517173"/>
            <a:ext cx="2321512" cy="3095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4222" y="5612524"/>
            <a:ext cx="290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Breakfast Banana Splits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151" y="3880182"/>
            <a:ext cx="204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Salad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1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7" y="348916"/>
            <a:ext cx="4882471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7" b="18686"/>
          <a:stretch/>
        </p:blipFill>
        <p:spPr>
          <a:xfrm>
            <a:off x="1136239" y="1853208"/>
            <a:ext cx="9919521" cy="4236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21" y="346380"/>
            <a:ext cx="11758411" cy="1160448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We </a:t>
            </a:r>
            <a:r>
              <a:rPr lang="en-US" sz="7200" dirty="0" smtClean="0">
                <a:solidFill>
                  <a:schemeClr val="bg1"/>
                </a:solidFill>
                <a:latin typeface="AR CHRISTY" panose="02000000000000000000" pitchFamily="2" charset="0"/>
              </a:rPr>
              <a:t>“L-O-V-E” </a:t>
            </a:r>
            <a:r>
              <a:rPr lang="en-US" sz="7200" dirty="0" smtClean="0">
                <a:solidFill>
                  <a:schemeClr val="bg1"/>
                </a:solidFill>
              </a:rPr>
              <a:t>What We Do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6" y="135878"/>
            <a:ext cx="11423560" cy="18430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Chef’s </a:t>
            </a:r>
            <a:r>
              <a:rPr lang="en-US" sz="4000" dirty="0" smtClean="0"/>
              <a:t>Yaya, Carter, Seth &amp; Jake Are </a:t>
            </a:r>
            <a:r>
              <a:rPr lang="en-US" sz="4000" dirty="0" smtClean="0"/>
              <a:t>Always Thinking Of New Creative Food Ideas </a:t>
            </a:r>
            <a:endParaRPr lang="en-US" sz="40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364" y="2073499"/>
            <a:ext cx="3123410" cy="3024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t="22091" r="3496" b="43321"/>
          <a:stretch/>
        </p:blipFill>
        <p:spPr bwMode="auto">
          <a:xfrm>
            <a:off x="601719" y="2156101"/>
            <a:ext cx="2524654" cy="215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27126" r="55211" b="35938"/>
          <a:stretch/>
        </p:blipFill>
        <p:spPr>
          <a:xfrm>
            <a:off x="9427778" y="2566744"/>
            <a:ext cx="2084088" cy="3487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7" t="31724" b="12031"/>
          <a:stretch/>
        </p:blipFill>
        <p:spPr>
          <a:xfrm>
            <a:off x="3610640" y="2439587"/>
            <a:ext cx="1507100" cy="3742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7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17" y="476500"/>
            <a:ext cx="5913020" cy="57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3" y="4288666"/>
            <a:ext cx="3276561" cy="2047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46">
            <a:off x="370219" y="176431"/>
            <a:ext cx="2409075" cy="3636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83" y="605612"/>
            <a:ext cx="2665002" cy="4728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4" y="484637"/>
            <a:ext cx="3438246" cy="301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075" r="5294" b="-1075"/>
          <a:stretch/>
        </p:blipFill>
        <p:spPr>
          <a:xfrm>
            <a:off x="5015776" y="4098643"/>
            <a:ext cx="3609474" cy="2237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775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920</TotalTime>
  <Words>113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 CHRISTY</vt:lpstr>
      <vt:lpstr>Arial</vt:lpstr>
      <vt:lpstr>Century Gothic</vt:lpstr>
      <vt:lpstr>Garamond</vt:lpstr>
      <vt:lpstr>Wingdings</vt:lpstr>
      <vt:lpstr>Savon</vt:lpstr>
      <vt:lpstr>Your Kitchen Crew  Misses You!</vt:lpstr>
      <vt:lpstr>PowerPoint Presentation</vt:lpstr>
      <vt:lpstr>PowerPoint Presentation</vt:lpstr>
      <vt:lpstr>PowerPoint Presentation</vt:lpstr>
      <vt:lpstr>PowerPoint Presentation</vt:lpstr>
      <vt:lpstr>We “L-O-V-E” What We Do</vt:lpstr>
      <vt:lpstr>Chef’s Yaya, Carter, Seth &amp; Jake Are Always Thinking Of New Creative Food Ideas </vt:lpstr>
      <vt:lpstr>PowerPoint Presentation</vt:lpstr>
      <vt:lpstr>PowerPoint Presentation</vt:lpstr>
      <vt:lpstr>Giulianna, Seth &amp; Kacey Found  A Way To Always “Work Together,” When We Can’t Actually Work Together  </vt:lpstr>
      <vt:lpstr>Ritchelle Getting Ready For Lunch Service!</vt:lpstr>
      <vt:lpstr>Kacey Makes Sure Everyone Gets Their “Midnight Snack”</vt:lpstr>
      <vt:lpstr>PowerPoint Presentation</vt:lpstr>
    </vt:vector>
  </TitlesOfParts>
  <Company>Compass Group, NAD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Kitchen Crew  Misses You!</dc:title>
  <dc:creator>Seymour, Kacey</dc:creator>
  <cp:lastModifiedBy>Seymour, Kacey</cp:lastModifiedBy>
  <cp:revision>29</cp:revision>
  <dcterms:created xsi:type="dcterms:W3CDTF">2020-04-11T12:31:57Z</dcterms:created>
  <dcterms:modified xsi:type="dcterms:W3CDTF">2020-04-16T18:16:33Z</dcterms:modified>
</cp:coreProperties>
</file>